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 id="2147483739" r:id="rId5"/>
  </p:sldMasterIdLst>
  <p:notesMasterIdLst>
    <p:notesMasterId r:id="rId7"/>
  </p:notesMasterIdLst>
  <p:handoutMasterIdLst>
    <p:handoutMasterId r:id="rId8"/>
  </p:handoutMasterIdLst>
  <p:sldIdLst>
    <p:sldId id="1306" r:id="rId6"/>
  </p:sldIdLst>
  <p:sldSz cx="14630400" cy="8229600"/>
  <p:notesSz cx="6881813" cy="9296400"/>
  <p:embeddedFontLst>
    <p:embeddedFont>
      <p:font typeface="Calibri" panose="020F0502020204030204" pitchFamily="34" charset="0"/>
      <p:regular r:id="rId9"/>
      <p:bold r:id="rId10"/>
      <p:italic r:id="rId11"/>
      <p:boldItalic r:id="rId12"/>
    </p:embeddedFont>
    <p:embeddedFont>
      <p:font typeface="Segoe UI" panose="020B0502040204020203" pitchFamily="34" charset="0"/>
      <p:regular r:id="rId13"/>
      <p:bold r:id="rId14"/>
      <p:italic r:id="rId15"/>
      <p:boldItalic r:id="rId16"/>
    </p:embeddedFont>
    <p:embeddedFont>
      <p:font typeface="Segoe UI Light" panose="020B0502040204020203" pitchFamily="34" charset="0"/>
      <p:regular r:id="rId17"/>
      <p:italic r:id="rId18"/>
    </p:embeddedFont>
    <p:embeddedFont>
      <p:font typeface="Segoe UI Semilight" panose="020B0402040204020203" pitchFamily="34" charset="0"/>
      <p:regular r:id="rId19"/>
      <p:italic r:id="rId20"/>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235A5F"/>
    <a:srgbClr val="0096A9"/>
    <a:srgbClr val="E8EAEA"/>
    <a:srgbClr val="D9D9D9"/>
    <a:srgbClr val="004E59"/>
    <a:srgbClr val="006580"/>
    <a:srgbClr val="FFFFFF"/>
    <a:srgbClr val="59595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120" y="372"/>
      </p:cViewPr>
      <p:guideLst>
        <p:guide pos="288"/>
        <p:guide pos="8928"/>
        <p:guide pos="6768"/>
        <p:guide pos="2448"/>
        <p:guide orient="horz" pos="4728"/>
        <p:guide orient="horz" pos="912"/>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font" Target="fonts/font5.fntdata"/><Relationship Id="rId18" Type="http://schemas.openxmlformats.org/officeDocument/2006/relationships/font" Target="fonts/font10.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notesMaster" Target="notesMasters/notesMaster1.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font" Target="fonts/font3.fntdata"/><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font" Target="fonts/font7.fntdata"/><Relationship Id="rId23"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presProps" Target="presProps.xml"/><Relationship Id="rId27" Type="http://schemas.openxmlformats.org/officeDocument/2006/relationships/customXml" Target="../customXml/item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le Phillips" userId="40417a94-2c84-4308-a0b1-334d7a79e7e9" providerId="ADAL" clId="{DF6B5B38-27FC-40FA-91D6-A689685BC16A}"/>
    <pc:docChg chg="delSld">
      <pc:chgData name="Gabrielle Phillips" userId="40417a94-2c84-4308-a0b1-334d7a79e7e9" providerId="ADAL" clId="{DF6B5B38-27FC-40FA-91D6-A689685BC16A}" dt="2021-05-07T18:59:01.628" v="35" actId="47"/>
      <pc:docMkLst>
        <pc:docMk/>
      </pc:docMkLst>
      <pc:sldChg chg="del">
        <pc:chgData name="Gabrielle Phillips" userId="40417a94-2c84-4308-a0b1-334d7a79e7e9" providerId="ADAL" clId="{DF6B5B38-27FC-40FA-91D6-A689685BC16A}" dt="2021-05-07T18:58:50.927" v="6" actId="47"/>
        <pc:sldMkLst>
          <pc:docMk/>
          <pc:sldMk cId="4234516900" sldId="869"/>
        </pc:sldMkLst>
      </pc:sldChg>
      <pc:sldChg chg="del">
        <pc:chgData name="Gabrielle Phillips" userId="40417a94-2c84-4308-a0b1-334d7a79e7e9" providerId="ADAL" clId="{DF6B5B38-27FC-40FA-91D6-A689685BC16A}" dt="2021-05-07T18:58:52.199" v="17" actId="47"/>
        <pc:sldMkLst>
          <pc:docMk/>
          <pc:sldMk cId="3101279444" sldId="872"/>
        </pc:sldMkLst>
      </pc:sldChg>
      <pc:sldChg chg="del">
        <pc:chgData name="Gabrielle Phillips" userId="40417a94-2c84-4308-a0b1-334d7a79e7e9" providerId="ADAL" clId="{DF6B5B38-27FC-40FA-91D6-A689685BC16A}" dt="2021-05-07T18:58:51.982" v="16" actId="47"/>
        <pc:sldMkLst>
          <pc:docMk/>
          <pc:sldMk cId="1229917901" sldId="946"/>
        </pc:sldMkLst>
      </pc:sldChg>
      <pc:sldChg chg="del">
        <pc:chgData name="Gabrielle Phillips" userId="40417a94-2c84-4308-a0b1-334d7a79e7e9" providerId="ADAL" clId="{DF6B5B38-27FC-40FA-91D6-A689685BC16A}" dt="2021-05-07T18:58:50.227" v="0" actId="47"/>
        <pc:sldMkLst>
          <pc:docMk/>
          <pc:sldMk cId="2167941908" sldId="959"/>
        </pc:sldMkLst>
      </pc:sldChg>
      <pc:sldChg chg="del">
        <pc:chgData name="Gabrielle Phillips" userId="40417a94-2c84-4308-a0b1-334d7a79e7e9" providerId="ADAL" clId="{DF6B5B38-27FC-40FA-91D6-A689685BC16A}" dt="2021-05-07T18:59:01.628" v="35" actId="47"/>
        <pc:sldMkLst>
          <pc:docMk/>
          <pc:sldMk cId="157518034" sldId="983"/>
        </pc:sldMkLst>
      </pc:sldChg>
      <pc:sldChg chg="del">
        <pc:chgData name="Gabrielle Phillips" userId="40417a94-2c84-4308-a0b1-334d7a79e7e9" providerId="ADAL" clId="{DF6B5B38-27FC-40FA-91D6-A689685BC16A}" dt="2021-05-07T18:58:51.012" v="9" actId="47"/>
        <pc:sldMkLst>
          <pc:docMk/>
          <pc:sldMk cId="3449235847" sldId="1027"/>
        </pc:sldMkLst>
      </pc:sldChg>
      <pc:sldChg chg="del">
        <pc:chgData name="Gabrielle Phillips" userId="40417a94-2c84-4308-a0b1-334d7a79e7e9" providerId="ADAL" clId="{DF6B5B38-27FC-40FA-91D6-A689685BC16A}" dt="2021-05-07T18:58:50.774" v="1" actId="47"/>
        <pc:sldMkLst>
          <pc:docMk/>
          <pc:sldMk cId="3070054679" sldId="1081"/>
        </pc:sldMkLst>
      </pc:sldChg>
      <pc:sldChg chg="del">
        <pc:chgData name="Gabrielle Phillips" userId="40417a94-2c84-4308-a0b1-334d7a79e7e9" providerId="ADAL" clId="{DF6B5B38-27FC-40FA-91D6-A689685BC16A}" dt="2021-05-07T18:58:54.073" v="23" actId="47"/>
        <pc:sldMkLst>
          <pc:docMk/>
          <pc:sldMk cId="2966203667" sldId="1084"/>
        </pc:sldMkLst>
      </pc:sldChg>
      <pc:sldChg chg="del">
        <pc:chgData name="Gabrielle Phillips" userId="40417a94-2c84-4308-a0b1-334d7a79e7e9" providerId="ADAL" clId="{DF6B5B38-27FC-40FA-91D6-A689685BC16A}" dt="2021-05-07T18:58:50.979" v="7" actId="47"/>
        <pc:sldMkLst>
          <pc:docMk/>
          <pc:sldMk cId="1109729417" sldId="1085"/>
        </pc:sldMkLst>
      </pc:sldChg>
      <pc:sldChg chg="del">
        <pc:chgData name="Gabrielle Phillips" userId="40417a94-2c84-4308-a0b1-334d7a79e7e9" providerId="ADAL" clId="{DF6B5B38-27FC-40FA-91D6-A689685BC16A}" dt="2021-05-07T18:58:57.395" v="31" actId="47"/>
        <pc:sldMkLst>
          <pc:docMk/>
          <pc:sldMk cId="1639937702" sldId="1105"/>
        </pc:sldMkLst>
      </pc:sldChg>
      <pc:sldChg chg="del">
        <pc:chgData name="Gabrielle Phillips" userId="40417a94-2c84-4308-a0b1-334d7a79e7e9" providerId="ADAL" clId="{DF6B5B38-27FC-40FA-91D6-A689685BC16A}" dt="2021-05-07T18:58:51.293" v="15" actId="47"/>
        <pc:sldMkLst>
          <pc:docMk/>
          <pc:sldMk cId="2035915691" sldId="1123"/>
        </pc:sldMkLst>
      </pc:sldChg>
      <pc:sldChg chg="del">
        <pc:chgData name="Gabrielle Phillips" userId="40417a94-2c84-4308-a0b1-334d7a79e7e9" providerId="ADAL" clId="{DF6B5B38-27FC-40FA-91D6-A689685BC16A}" dt="2021-05-07T18:58:51.158" v="12" actId="47"/>
        <pc:sldMkLst>
          <pc:docMk/>
          <pc:sldMk cId="3071210799" sldId="1129"/>
        </pc:sldMkLst>
      </pc:sldChg>
      <pc:sldChg chg="del">
        <pc:chgData name="Gabrielle Phillips" userId="40417a94-2c84-4308-a0b1-334d7a79e7e9" providerId="ADAL" clId="{DF6B5B38-27FC-40FA-91D6-A689685BC16A}" dt="2021-05-07T18:58:51.108" v="10" actId="47"/>
        <pc:sldMkLst>
          <pc:docMk/>
          <pc:sldMk cId="3607795522" sldId="1149"/>
        </pc:sldMkLst>
      </pc:sldChg>
      <pc:sldChg chg="del">
        <pc:chgData name="Gabrielle Phillips" userId="40417a94-2c84-4308-a0b1-334d7a79e7e9" providerId="ADAL" clId="{DF6B5B38-27FC-40FA-91D6-A689685BC16A}" dt="2021-05-07T18:58:52.552" v="20" actId="47"/>
        <pc:sldMkLst>
          <pc:docMk/>
          <pc:sldMk cId="3520531509" sldId="1157"/>
        </pc:sldMkLst>
      </pc:sldChg>
      <pc:sldChg chg="del">
        <pc:chgData name="Gabrielle Phillips" userId="40417a94-2c84-4308-a0b1-334d7a79e7e9" providerId="ADAL" clId="{DF6B5B38-27FC-40FA-91D6-A689685BC16A}" dt="2021-05-07T18:58:50.861" v="3" actId="47"/>
        <pc:sldMkLst>
          <pc:docMk/>
          <pc:sldMk cId="1731178801" sldId="1170"/>
        </pc:sldMkLst>
      </pc:sldChg>
      <pc:sldChg chg="del">
        <pc:chgData name="Gabrielle Phillips" userId="40417a94-2c84-4308-a0b1-334d7a79e7e9" providerId="ADAL" clId="{DF6B5B38-27FC-40FA-91D6-A689685BC16A}" dt="2021-05-07T18:58:50.910" v="5" actId="47"/>
        <pc:sldMkLst>
          <pc:docMk/>
          <pc:sldMk cId="1473541828" sldId="1172"/>
        </pc:sldMkLst>
      </pc:sldChg>
      <pc:sldChg chg="del">
        <pc:chgData name="Gabrielle Phillips" userId="40417a94-2c84-4308-a0b1-334d7a79e7e9" providerId="ADAL" clId="{DF6B5B38-27FC-40FA-91D6-A689685BC16A}" dt="2021-05-07T18:58:55.844" v="27" actId="47"/>
        <pc:sldMkLst>
          <pc:docMk/>
          <pc:sldMk cId="2686799615" sldId="1190"/>
        </pc:sldMkLst>
      </pc:sldChg>
      <pc:sldChg chg="del">
        <pc:chgData name="Gabrielle Phillips" userId="40417a94-2c84-4308-a0b1-334d7a79e7e9" providerId="ADAL" clId="{DF6B5B38-27FC-40FA-91D6-A689685BC16A}" dt="2021-05-07T18:58:56.493" v="29" actId="47"/>
        <pc:sldMkLst>
          <pc:docMk/>
          <pc:sldMk cId="394977173" sldId="1194"/>
        </pc:sldMkLst>
      </pc:sldChg>
      <pc:sldChg chg="del">
        <pc:chgData name="Gabrielle Phillips" userId="40417a94-2c84-4308-a0b1-334d7a79e7e9" providerId="ADAL" clId="{DF6B5B38-27FC-40FA-91D6-A689685BC16A}" dt="2021-05-07T18:58:55.828" v="26" actId="47"/>
        <pc:sldMkLst>
          <pc:docMk/>
          <pc:sldMk cId="2473900353" sldId="1203"/>
        </pc:sldMkLst>
      </pc:sldChg>
      <pc:sldChg chg="del">
        <pc:chgData name="Gabrielle Phillips" userId="40417a94-2c84-4308-a0b1-334d7a79e7e9" providerId="ADAL" clId="{DF6B5B38-27FC-40FA-91D6-A689685BC16A}" dt="2021-05-07T18:58:59.745" v="32" actId="47"/>
        <pc:sldMkLst>
          <pc:docMk/>
          <pc:sldMk cId="4291521247" sldId="1234"/>
        </pc:sldMkLst>
      </pc:sldChg>
      <pc:sldChg chg="del">
        <pc:chgData name="Gabrielle Phillips" userId="40417a94-2c84-4308-a0b1-334d7a79e7e9" providerId="ADAL" clId="{DF6B5B38-27FC-40FA-91D6-A689685BC16A}" dt="2021-05-07T18:58:56.731" v="30" actId="47"/>
        <pc:sldMkLst>
          <pc:docMk/>
          <pc:sldMk cId="3269293470" sldId="1301"/>
        </pc:sldMkLst>
      </pc:sldChg>
      <pc:sldChg chg="del">
        <pc:chgData name="Gabrielle Phillips" userId="40417a94-2c84-4308-a0b1-334d7a79e7e9" providerId="ADAL" clId="{DF6B5B38-27FC-40FA-91D6-A689685BC16A}" dt="2021-05-07T18:58:50.999" v="8" actId="47"/>
        <pc:sldMkLst>
          <pc:docMk/>
          <pc:sldMk cId="3772908005" sldId="1302"/>
        </pc:sldMkLst>
      </pc:sldChg>
      <pc:sldChg chg="del">
        <pc:chgData name="Gabrielle Phillips" userId="40417a94-2c84-4308-a0b1-334d7a79e7e9" providerId="ADAL" clId="{DF6B5B38-27FC-40FA-91D6-A689685BC16A}" dt="2021-05-07T18:58:56.098" v="28" actId="47"/>
        <pc:sldMkLst>
          <pc:docMk/>
          <pc:sldMk cId="702061637" sldId="1307"/>
        </pc:sldMkLst>
      </pc:sldChg>
      <pc:sldChg chg="del">
        <pc:chgData name="Gabrielle Phillips" userId="40417a94-2c84-4308-a0b1-334d7a79e7e9" providerId="ADAL" clId="{DF6B5B38-27FC-40FA-91D6-A689685BC16A}" dt="2021-05-07T18:58:50.829" v="2" actId="47"/>
        <pc:sldMkLst>
          <pc:docMk/>
          <pc:sldMk cId="322156407" sldId="1314"/>
        </pc:sldMkLst>
      </pc:sldChg>
      <pc:sldChg chg="del">
        <pc:chgData name="Gabrielle Phillips" userId="40417a94-2c84-4308-a0b1-334d7a79e7e9" providerId="ADAL" clId="{DF6B5B38-27FC-40FA-91D6-A689685BC16A}" dt="2021-05-07T18:59:00.577" v="33" actId="47"/>
        <pc:sldMkLst>
          <pc:docMk/>
          <pc:sldMk cId="541319878" sldId="1319"/>
        </pc:sldMkLst>
      </pc:sldChg>
      <pc:sldChg chg="del">
        <pc:chgData name="Gabrielle Phillips" userId="40417a94-2c84-4308-a0b1-334d7a79e7e9" providerId="ADAL" clId="{DF6B5B38-27FC-40FA-91D6-A689685BC16A}" dt="2021-05-07T18:59:01.257" v="34" actId="47"/>
        <pc:sldMkLst>
          <pc:docMk/>
          <pc:sldMk cId="1796626842" sldId="1324"/>
        </pc:sldMkLst>
      </pc:sldChg>
      <pc:sldChg chg="del">
        <pc:chgData name="Gabrielle Phillips" userId="40417a94-2c84-4308-a0b1-334d7a79e7e9" providerId="ADAL" clId="{DF6B5B38-27FC-40FA-91D6-A689685BC16A}" dt="2021-05-07T18:58:55.138" v="25" actId="47"/>
        <pc:sldMkLst>
          <pc:docMk/>
          <pc:sldMk cId="1602663114" sldId="1325"/>
        </pc:sldMkLst>
      </pc:sldChg>
      <pc:sldChg chg="del">
        <pc:chgData name="Gabrielle Phillips" userId="40417a94-2c84-4308-a0b1-334d7a79e7e9" providerId="ADAL" clId="{DF6B5B38-27FC-40FA-91D6-A689685BC16A}" dt="2021-05-07T18:58:50.883" v="4" actId="47"/>
        <pc:sldMkLst>
          <pc:docMk/>
          <pc:sldMk cId="2090460868" sldId="1326"/>
        </pc:sldMkLst>
      </pc:sldChg>
      <pc:sldChg chg="del">
        <pc:chgData name="Gabrielle Phillips" userId="40417a94-2c84-4308-a0b1-334d7a79e7e9" providerId="ADAL" clId="{DF6B5B38-27FC-40FA-91D6-A689685BC16A}" dt="2021-05-07T18:58:54.927" v="24" actId="47"/>
        <pc:sldMkLst>
          <pc:docMk/>
          <pc:sldMk cId="415805495" sldId="1327"/>
        </pc:sldMkLst>
      </pc:sldChg>
      <pc:sldChg chg="del">
        <pc:chgData name="Gabrielle Phillips" userId="40417a94-2c84-4308-a0b1-334d7a79e7e9" providerId="ADAL" clId="{DF6B5B38-27FC-40FA-91D6-A689685BC16A}" dt="2021-05-07T18:58:51.131" v="11" actId="47"/>
        <pc:sldMkLst>
          <pc:docMk/>
          <pc:sldMk cId="3897406719" sldId="1333"/>
        </pc:sldMkLst>
      </pc:sldChg>
      <pc:sldChg chg="del">
        <pc:chgData name="Gabrielle Phillips" userId="40417a94-2c84-4308-a0b1-334d7a79e7e9" providerId="ADAL" clId="{DF6B5B38-27FC-40FA-91D6-A689685BC16A}" dt="2021-05-07T18:58:52.337" v="18" actId="47"/>
        <pc:sldMkLst>
          <pc:docMk/>
          <pc:sldMk cId="402328825" sldId="1335"/>
        </pc:sldMkLst>
      </pc:sldChg>
      <pc:sldChg chg="del">
        <pc:chgData name="Gabrielle Phillips" userId="40417a94-2c84-4308-a0b1-334d7a79e7e9" providerId="ADAL" clId="{DF6B5B38-27FC-40FA-91D6-A689685BC16A}" dt="2021-05-07T18:58:51.181" v="13" actId="47"/>
        <pc:sldMkLst>
          <pc:docMk/>
          <pc:sldMk cId="4043591895" sldId="1337"/>
        </pc:sldMkLst>
      </pc:sldChg>
      <pc:sldChg chg="del">
        <pc:chgData name="Gabrielle Phillips" userId="40417a94-2c84-4308-a0b1-334d7a79e7e9" providerId="ADAL" clId="{DF6B5B38-27FC-40FA-91D6-A689685BC16A}" dt="2021-05-07T18:58:52.880" v="21" actId="47"/>
        <pc:sldMkLst>
          <pc:docMk/>
          <pc:sldMk cId="4002812507" sldId="1339"/>
        </pc:sldMkLst>
      </pc:sldChg>
      <pc:sldChg chg="del">
        <pc:chgData name="Gabrielle Phillips" userId="40417a94-2c84-4308-a0b1-334d7a79e7e9" providerId="ADAL" clId="{DF6B5B38-27FC-40FA-91D6-A689685BC16A}" dt="2021-05-07T18:58:53.587" v="22" actId="47"/>
        <pc:sldMkLst>
          <pc:docMk/>
          <pc:sldMk cId="1581839045" sldId="1340"/>
        </pc:sldMkLst>
      </pc:sldChg>
      <pc:sldChg chg="del">
        <pc:chgData name="Gabrielle Phillips" userId="40417a94-2c84-4308-a0b1-334d7a79e7e9" providerId="ADAL" clId="{DF6B5B38-27FC-40FA-91D6-A689685BC16A}" dt="2021-05-07T18:58:51.196" v="14" actId="47"/>
        <pc:sldMkLst>
          <pc:docMk/>
          <pc:sldMk cId="3787047201" sldId="1341"/>
        </pc:sldMkLst>
      </pc:sldChg>
      <pc:sldChg chg="del">
        <pc:chgData name="Gabrielle Phillips" userId="40417a94-2c84-4308-a0b1-334d7a79e7e9" providerId="ADAL" clId="{DF6B5B38-27FC-40FA-91D6-A689685BC16A}" dt="2021-05-07T18:58:52.437" v="19" actId="47"/>
        <pc:sldMkLst>
          <pc:docMk/>
          <pc:sldMk cId="128251774" sldId="13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5/7/2021</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5/7/2021</a:t>
            </a:fld>
            <a:endParaRPr lang="en-US"/>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a:t>
            </a:fld>
            <a:endParaRPr lang="en-US"/>
          </a:p>
        </p:txBody>
      </p:sp>
    </p:spTree>
    <p:extLst>
      <p:ext uri="{BB962C8B-B14F-4D97-AF65-F5344CB8AC3E}">
        <p14:creationId xmlns:p14="http://schemas.microsoft.com/office/powerpoint/2010/main" val="422367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C1BB862-50CF-4574-9DC1-6BC9DD32A707}"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
        <p:nvSpPr>
          <p:cNvPr id="11" name="Rectangle 10">
            <a:extLst>
              <a:ext uri="{FF2B5EF4-FFF2-40B4-BE49-F238E27FC236}">
                <a16:creationId xmlns:a16="http://schemas.microsoft.com/office/drawing/2014/main" id="{E668A5FB-A35F-4120-A0D4-DDE534D458D5}"/>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13" name="Slide Number Placeholder 4">
            <a:extLst>
              <a:ext uri="{FF2B5EF4-FFF2-40B4-BE49-F238E27FC236}">
                <a16:creationId xmlns:a16="http://schemas.microsoft.com/office/drawing/2014/main" id="{471800EB-F6BF-4776-B506-3056304E5AE7}"/>
              </a:ext>
            </a:extLst>
          </p:cNvPr>
          <p:cNvSpPr txBox="1">
            <a:spLocks/>
          </p:cNvSpPr>
          <p:nvPr userDrawn="1"/>
        </p:nvSpPr>
        <p:spPr>
          <a:xfrm>
            <a:off x="13533120" y="7628166"/>
            <a:ext cx="640080" cy="365760"/>
          </a:xfrm>
          <a:prstGeom prst="rect">
            <a:avLst/>
          </a:prstGeom>
        </p:spPr>
        <p:txBody>
          <a:bodyPr vert="horz" lIns="91440" tIns="45720" rIns="91440" bIns="45720" rtlCol="0" anchor="ctr"/>
          <a:lstStyle>
            <a:defPPr>
              <a:defRPr lang="en-US"/>
            </a:defPPr>
            <a:lvl1pPr marL="0" algn="r" defTabSz="1172261" rtl="0" eaLnBrk="1" latinLnBrk="0" hangingPunct="1">
              <a:defRPr sz="1412" kern="1200">
                <a:solidFill>
                  <a:schemeClr val="tx1">
                    <a:tint val="75000"/>
                  </a:schemeClr>
                </a:solidFill>
                <a:latin typeface="Segoe UI" panose="020B0502040204020203" pitchFamily="34" charset="0"/>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a:lstStyle>
          <a:p>
            <a:fld id="{49A40DB5-B054-4B52-B27D-446721D6CC27}" type="slidenum">
              <a:rPr lang="en-US" smtClean="0"/>
              <a:pPr/>
              <a:t>‹#›</a:t>
            </a:fld>
            <a:endParaRPr lang="en-US"/>
          </a:p>
        </p:txBody>
      </p:sp>
      <p:pic>
        <p:nvPicPr>
          <p:cNvPr id="14" name="Picture 13">
            <a:extLst>
              <a:ext uri="{FF2B5EF4-FFF2-40B4-BE49-F238E27FC236}">
                <a16:creationId xmlns:a16="http://schemas.microsoft.com/office/drawing/2014/main" id="{2DF3BEF6-9E38-45B1-97EE-47997846C2E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419A946-0D2F-48A0-8E2C-AACD9EC024EA}"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BBA3328-BA6F-4E98-B71C-52C7BC19D066}"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08F545-09BF-431C-9177-98696C9BF1DB}"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3859787D-6CCB-4E55-9C47-8F90A1EE650B}"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BEA84B1-0B67-40BD-A778-4E03735E0775}"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489299-777E-4747-B232-199B8E2697CC}"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9DF148E-3066-4762-9CCD-1E8410D657E7}"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A1655C6-0C12-42F0-A5C6-E33360D9515B}"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B7E975CD-F0D1-4CDD-BA91-F9FA1405D8D8}"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2EE5245A-08FE-4D86-ADE5-531721DCCE84}"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5364" name="Picture 4" descr="Image result for kia motors HQ">
            <a:extLst>
              <a:ext uri="{FF2B5EF4-FFF2-40B4-BE49-F238E27FC236}">
                <a16:creationId xmlns:a16="http://schemas.microsoft.com/office/drawing/2014/main" id="{7F3ACFE8-90CC-4B43-AE07-40731FF60D5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7643" r="10905" b="24509"/>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1F4D217-2A40-470D-8673-1DD75630DBF7}"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200A7949-529B-4A30-A3C1-40C34001FCEA}" type="datetime1">
              <a:rPr lang="en-US" smtClean="0"/>
              <a:t>5/7/2021</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BF0E2BF-5F83-4D51-BA26-EF4B4874EAC8}"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A5A4C0C-D73B-4F49-AD6F-863D2D47754E}"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40424CD9-BB77-4A4A-8DF2-4A278C8752C9}"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E0202069-22E7-41C2-8CEB-AE05FE830B64}"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01864D38-167F-4B2A-929A-BAE451927F41}"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03C40422-3494-4405-94D0-4A6ADFA1D05D}"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5E9E7D2-0D35-4082-A931-FB92C7F8EDA9}"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0012D24-5D8F-4EFC-9B82-7282FF7346FC}"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633ED98-DACB-4374-B59B-E353AABE868F}"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7A3A680-0AED-46FF-9808-14403FE7BB01}"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BF94CCA-FBDD-45B6-94E1-539D4F1B030D}"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223BDA0-D33D-4CF9-87E2-7F6A2EAFFB4B}"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E11DC72-77FC-49E4-8397-94ADBBF01C9E}"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6815D12-4196-43F5-B741-DEA127257BF2}"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F78CA-0234-470A-86EC-767076A3663C}"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DF1990A5-8BA3-4920-B087-14A3911FDB63}"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EA560D91-53B3-40D3-9527-ABCC5C785649}"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19D0017-880E-4481-8805-EDEA613BECFF}"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F751DA6-4CCE-4519-B15E-ED0C9DBE0D5F}"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49F9687-EC5F-4E92-A7CB-F6B976AAC85A}"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0CCD5134-2CE7-41C2-BC67-5E86489AACD9}"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A5D3B61-DC3A-478C-AC56-510C026FE8D3}"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F185BE9C-BC51-47BF-8CE1-E56061AA80F0}" type="datetime1">
              <a:rPr lang="en-US" smtClean="0"/>
              <a:t>5/7/2021</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C797814D-E132-4B93-B60B-00AF12B21AB0}"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C830B15C-5B73-47EF-A05E-3DA2177636AC}" type="datetime1">
              <a:rPr lang="en-US" smtClean="0"/>
              <a:t>5/7/2021</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D909E696-7CDC-4B52-BDDB-9A471D9C3843}"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0D65709-CF1C-4B0B-978E-AE8AD6FE34D5}"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C739880D-314F-4932-B2B9-F8FA911E4E9A}"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CEF38BA3-5926-4554-A473-58549DD1ACC8}"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BB5B35B6-1D05-447E-B30D-429966F29A68}" type="datetime1">
              <a:rPr lang="en-US" smtClean="0"/>
              <a:t>5/7/2021</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5A741D4-BB1B-41B4-876E-51CDABE7DF2D}"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050996A9-403C-4546-A1AC-CE0D4050C1CA}" type="datetime1">
              <a:rPr lang="en-US" smtClean="0"/>
              <a:t>5/7/2021</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D4F9E91-B35F-4F10-8A6B-1852C0B6EA91}"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161A6-72F1-46F0-A6A0-4E6A5735703E}"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9330C28-15A1-4949-911D-63AF199B86EE}"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0" y="-2"/>
            <a:ext cx="14630400" cy="8229601"/>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C0B682E-75AA-4B3C-9BD6-2045F984AFAC}" type="datetime1">
              <a:rPr lang="en-US" smtClean="0"/>
              <a:t>5/7/2021</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1718451" y="3215448"/>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3FB81EF5-42DB-4A87-BABF-C838C84BED4C}" type="datetime1">
              <a:rPr lang="en-US" smtClean="0"/>
              <a:t>5/7/2021</a:t>
            </a:fld>
            <a:endParaRPr lang="en-US"/>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12" r:id="rId3"/>
    <p:sldLayoutId id="2147483733" r:id="rId4"/>
    <p:sldLayoutId id="2147483731" r:id="rId5"/>
    <p:sldLayoutId id="2147483732" r:id="rId6"/>
    <p:sldLayoutId id="2147483734" r:id="rId7"/>
    <p:sldLayoutId id="2147483730" r:id="rId8"/>
    <p:sldLayoutId id="2147483766" r:id="rId9"/>
    <p:sldLayoutId id="2147483714" r:id="rId10"/>
    <p:sldLayoutId id="2147483715" r:id="rId11"/>
    <p:sldLayoutId id="2147483716" r:id="rId12"/>
    <p:sldLayoutId id="2147483738" r:id="rId13"/>
    <p:sldLayoutId id="2147483718" r:id="rId14"/>
    <p:sldLayoutId id="2147483735" r:id="rId15"/>
    <p:sldLayoutId id="2147483736" r:id="rId16"/>
    <p:sldLayoutId id="2147483737" r:id="rId17"/>
    <p:sldLayoutId id="2147483717" r:id="rId18"/>
    <p:sldLayoutId id="2147483719" r:id="rId19"/>
    <p:sldLayoutId id="2147483720" r:id="rId20"/>
    <p:sldLayoutId id="2147483721" r:id="rId21"/>
    <p:sldLayoutId id="2147483713" r:id="rId22"/>
    <p:sldLayoutId id="2147483722" r:id="rId23"/>
    <p:sldLayoutId id="2147483723" r:id="rId24"/>
    <p:sldLayoutId id="2147483724" r:id="rId25"/>
    <p:sldLayoutId id="2147483726" r:id="rId26"/>
    <p:sldLayoutId id="2147483729" r:id="rId27"/>
  </p:sldLayoutIdLst>
  <p:hf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B7589F3F-AEE7-4CB0-AE50-BF4A93B5C61B}" type="datetime1">
              <a:rPr lang="en-US" smtClean="0"/>
              <a:t>5/7/2021</a:t>
            </a:fld>
            <a:endParaRPr lang="en-US"/>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Lst>
  <p:hf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spc="263">
                <a:latin typeface="Segoe UI Light" panose="020B0502040204020203" pitchFamily="34" charset="0"/>
                <a:cs typeface="Segoe UI Light" panose="020B0502040204020203" pitchFamily="34" charset="0"/>
              </a:rPr>
              <a:t>Zillow Office 365 Implementation</a:t>
            </a:r>
          </a:p>
        </p:txBody>
      </p:sp>
      <p:sp>
        <p:nvSpPr>
          <p:cNvPr id="7" name="TextBox 6">
            <a:extLst>
              <a:ext uri="{FF2B5EF4-FFF2-40B4-BE49-F238E27FC236}">
                <a16:creationId xmlns:a16="http://schemas.microsoft.com/office/drawing/2014/main" id="{795A442D-9D1E-4335-B2B8-134ECBFD5BF1}"/>
              </a:ext>
            </a:extLst>
          </p:cNvPr>
          <p:cNvSpPr txBox="1"/>
          <p:nvPr/>
        </p:nvSpPr>
        <p:spPr>
          <a:xfrm>
            <a:off x="457199" y="1441490"/>
            <a:ext cx="8145379" cy="2997744"/>
          </a:xfrm>
          <a:prstGeom prst="rect">
            <a:avLst/>
          </a:prstGeom>
          <a:noFill/>
        </p:spPr>
        <p:txBody>
          <a:bodyPr wrap="square" rtlCol="0">
            <a:spAutoFit/>
          </a:bodyPr>
          <a:lstStyle/>
          <a:p>
            <a:pPr>
              <a:lnSpc>
                <a:spcPct val="120000"/>
              </a:lnSpc>
              <a:buClr>
                <a:srgbClr val="F36F21"/>
              </a:buClr>
              <a:buSzPct val="75000"/>
            </a:pPr>
            <a:r>
              <a:rPr lang="en-US" sz="2400" b="1">
                <a:solidFill>
                  <a:srgbClr val="0096A9"/>
                </a:solidFill>
                <a:latin typeface="Segoe UI" panose="020B0502040204020203" pitchFamily="34" charset="0"/>
                <a:cs typeface="Segoe UI" panose="020B0502040204020203" pitchFamily="34" charset="0"/>
              </a:rPr>
              <a:t>What We Did </a:t>
            </a:r>
          </a:p>
          <a:p>
            <a:r>
              <a:rPr lang="en-US" sz="2000">
                <a:latin typeface="Segoe UI" panose="020B0502040204020203" pitchFamily="34" charset="0"/>
                <a:ea typeface="MS Mincho" panose="02020609040205080304" pitchFamily="49" charset="-128"/>
                <a:cs typeface="Segoe UI" panose="020B0502040204020203" pitchFamily="34" charset="0"/>
              </a:rPr>
              <a:t>Zillow acquired Trulia in the marketplace and needed to merge their companies to share their productivity suite. Due to complexity of IT dependencies, they needed to leverage newer technologies at the time, such as </a:t>
            </a:r>
            <a:r>
              <a:rPr lang="en-US" sz="2000" err="1">
                <a:latin typeface="Segoe UI" panose="020B0502040204020203" pitchFamily="34" charset="0"/>
                <a:ea typeface="MS Mincho" panose="02020609040205080304" pitchFamily="49" charset="-128"/>
                <a:cs typeface="Segoe UI" panose="020B0502040204020203" pitchFamily="34" charset="0"/>
              </a:rPr>
              <a:t>AADSync</a:t>
            </a:r>
            <a:r>
              <a:rPr lang="en-US" sz="2000">
                <a:latin typeface="Segoe UI" panose="020B0502040204020203" pitchFamily="34" charset="0"/>
                <a:ea typeface="MS Mincho" panose="02020609040205080304" pitchFamily="49" charset="-128"/>
                <a:cs typeface="Segoe UI" panose="020B0502040204020203" pitchFamily="34" charset="0"/>
              </a:rPr>
              <a:t> to support multi-forest configurations. Affirma, as a managed Microsoft Partner, successfully sync’d and migrated Trulia’s email accounts from Intermedia to the Office 365 platform while keeping both forests separate to meet business needs and requirements. </a:t>
            </a:r>
          </a:p>
        </p:txBody>
      </p:sp>
      <p:sp>
        <p:nvSpPr>
          <p:cNvPr id="6" name="TextBox 5">
            <a:extLst>
              <a:ext uri="{FF2B5EF4-FFF2-40B4-BE49-F238E27FC236}">
                <a16:creationId xmlns:a16="http://schemas.microsoft.com/office/drawing/2014/main" id="{5E1368E1-DDC8-4D36-9435-9465B75D925B}"/>
              </a:ext>
            </a:extLst>
          </p:cNvPr>
          <p:cNvSpPr txBox="1"/>
          <p:nvPr/>
        </p:nvSpPr>
        <p:spPr>
          <a:xfrm>
            <a:off x="457199" y="4868958"/>
            <a:ext cx="8617593" cy="2997744"/>
          </a:xfrm>
          <a:prstGeom prst="rect">
            <a:avLst/>
          </a:prstGeom>
          <a:noFill/>
        </p:spPr>
        <p:txBody>
          <a:bodyPr wrap="square" rtlCol="0">
            <a:spAutoFit/>
          </a:bodyPr>
          <a:lstStyle/>
          <a:p>
            <a:pPr>
              <a:lnSpc>
                <a:spcPct val="120000"/>
              </a:lnSpc>
              <a:buClr>
                <a:srgbClr val="F36F21"/>
              </a:buClr>
              <a:buSzPct val="75000"/>
            </a:pPr>
            <a:r>
              <a:rPr lang="en-US" sz="2400" b="1">
                <a:solidFill>
                  <a:srgbClr val="0096A9"/>
                </a:solidFill>
                <a:latin typeface="Segoe UI" panose="020B0502040204020203" pitchFamily="34" charset="0"/>
                <a:cs typeface="Segoe UI" panose="020B0502040204020203" pitchFamily="34" charset="0"/>
              </a:rPr>
              <a:t>The Result</a:t>
            </a:r>
          </a:p>
          <a:p>
            <a:r>
              <a:rPr lang="en-US" sz="2000">
                <a:latin typeface="Segoe UI" panose="020B0502040204020203" pitchFamily="34" charset="0"/>
                <a:ea typeface="MS Mincho" panose="02020609040205080304" pitchFamily="49" charset="-128"/>
                <a:cs typeface="Segoe UI" panose="020B0502040204020203" pitchFamily="34" charset="0"/>
              </a:rPr>
              <a:t>Zillow was emphatically satisfied with Affirma’s project team and with the final product. In addition to Zillow being overjoyed, Microsoft celebrated Affirma’s ability to navigate this complex deployment. Zillow is still enjoying the advanced capabilities and up-to-date functionality that the Office 365 platform provides. The Zillow team appreciated Affirma’s ability to work within an exact timeline, is thrilled with the successful migration of Trulia’s email accounts and Affirma’s ability to handle the complexities that come with migrating 2,000+ users. </a:t>
            </a:r>
          </a:p>
        </p:txBody>
      </p:sp>
      <p:pic>
        <p:nvPicPr>
          <p:cNvPr id="9" name="Picture 2" descr="http://syndication.mfrmls.com/wp-content/uploads/2014/11/Zillow-Group-Logo-w-Zillow-Trulia-Logos.png">
            <a:extLst>
              <a:ext uri="{FF2B5EF4-FFF2-40B4-BE49-F238E27FC236}">
                <a16:creationId xmlns:a16="http://schemas.microsoft.com/office/drawing/2014/main" id="{A99CBA04-5B71-48F7-A232-DAA11A9C4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578" y="3316927"/>
            <a:ext cx="5662810" cy="155203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9298218-2F48-4A3E-83F2-25677DE9DC7B}"/>
              </a:ext>
            </a:extLst>
          </p:cNvPr>
          <p:cNvSpPr>
            <a:spLocks noGrp="1"/>
          </p:cNvSpPr>
          <p:nvPr>
            <p:ph type="sldNum" sz="quarter" idx="12"/>
          </p:nvPr>
        </p:nvSpPr>
        <p:spPr/>
        <p:txBody>
          <a:bodyPr/>
          <a:lstStyle/>
          <a:p>
            <a:fld id="{49A40DB5-B054-4B52-B27D-446721D6CC27}" type="slidenum">
              <a:rPr lang="en-US" smtClean="0"/>
              <a:pPr/>
              <a:t>1</a:t>
            </a:fld>
            <a:endParaRPr lang="en-US"/>
          </a:p>
        </p:txBody>
      </p:sp>
    </p:spTree>
    <p:extLst>
      <p:ext uri="{BB962C8B-B14F-4D97-AF65-F5344CB8AC3E}">
        <p14:creationId xmlns:p14="http://schemas.microsoft.com/office/powerpoint/2010/main" val="20974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Modern Workplace</Value>
    </BusinessUnit>
    <Solutions xmlns="f0ee8362-fa7e-4bc9-ab88-7dcfb17cb19b">
      <Value>Intranet / Extranet</Value>
      <Value>Migrations</Value>
    </Solutions>
    <Industries xmlns="f0ee8362-fa7e-4bc9-ab88-7dcfb17cb19b" xsi:nil="true"/>
    <Notes0 xmlns="f0ee8362-fa7e-4bc9-ab88-7dcfb17cb19b" xsi:nil="true"/>
    <Named_x0020_Account xmlns="f0ee8362-fa7e-4bc9-ab88-7dcfb17cb19b" xsi:nil="true"/>
    <PlatTech xmlns="f0ee8362-fa7e-4bc9-ab88-7dcfb17cb19b">
      <Value>O365</Value>
    </PlatTech>
    <ProjectCompletionDate xmlns="f0ee8362-fa7e-4bc9-ab88-7dcfb17cb19b" xsi:nil="true"/>
    <ApprovedByClient xmlns="f0ee8362-fa7e-4bc9-ab88-7dcfb17cb19b">false</ApprovedByClien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065F5D7E-4675-49C7-8E1F-BFD5D2676D34}"/>
</file>

<file path=customXml/itemProps2.xml><?xml version="1.0" encoding="utf-8"?>
<ds:datastoreItem xmlns:ds="http://schemas.openxmlformats.org/officeDocument/2006/customXml" ds:itemID="{2A94E4A4-1B32-4A3C-847A-E2AB390C5201}">
  <ds:schemaRefs>
    <ds:schemaRef ds:uri="544c9ad4-ad52-4276-9222-bf699f2cc746"/>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dcmitype/"/>
    <ds:schemaRef ds:uri="http://purl.org/dc/terms/"/>
    <ds:schemaRef ds:uri="http://purl.org/dc/elements/1.1/"/>
    <ds:schemaRef ds:uri="http://schemas.microsoft.com/office/infopath/2007/PartnerControls"/>
    <ds:schemaRef ds:uri="76ceaa29-68d3-4498-9404-618a40c2881e"/>
  </ds:schemaRefs>
</ds:datastoreItem>
</file>

<file path=customXml/itemProps3.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4.xml><?xml version="1.0" encoding="utf-8"?>
<ds:datastoreItem xmlns:ds="http://schemas.openxmlformats.org/officeDocument/2006/customXml" ds:itemID="{D35EB639-AB9E-478E-9C71-F3B4D34A8073}"/>
</file>

<file path=docProps/app.xml><?xml version="1.0" encoding="utf-8"?>
<Properties xmlns="http://schemas.openxmlformats.org/officeDocument/2006/extended-properties" xmlns:vt="http://schemas.openxmlformats.org/officeDocument/2006/docPropsVTypes">
  <TotalTime>1</TotalTime>
  <Words>174</Words>
  <Application>Microsoft Office PowerPoint</Application>
  <PresentationFormat>Custom</PresentationFormat>
  <Paragraphs>7</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Segoe UI</vt:lpstr>
      <vt:lpstr>Segoe UI Light</vt:lpstr>
      <vt:lpstr>Calibri</vt:lpstr>
      <vt:lpstr>Segoe UI Semilight</vt:lpstr>
      <vt:lpstr>Arial</vt:lpstr>
      <vt:lpstr>Custom Design</vt:lpstr>
      <vt:lpstr>Custom Design</vt:lpstr>
      <vt:lpstr>Zillow Office 365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Implementation</dc:title>
  <dc:creator>Gabrielle Phillips</dc:creator>
  <cp:lastModifiedBy>Gabrielle Phillips</cp:lastModifiedBy>
  <cp:revision>2</cp:revision>
  <dcterms:created xsi:type="dcterms:W3CDTF">2021-03-02T02:34:48Z</dcterms:created>
  <dcterms:modified xsi:type="dcterms:W3CDTF">2021-05-07T18:59:08Z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Business Unit">
    <vt:lpwstr/>
  </property>
  <property fmtid="{D5CDD505-2E9C-101B-9397-08002B2CF9AE}" pid="4" name="Industry">
    <vt:lpwstr>52;#Real Estate|1d81d80d-52f1-49af-8094-d454e8f55856</vt:lpwstr>
  </property>
  <property fmtid="{D5CDD505-2E9C-101B-9397-08002B2CF9AE}" pid="5" name="Service_x0020_Offering">
    <vt:lpwstr/>
  </property>
  <property fmtid="{D5CDD505-2E9C-101B-9397-08002B2CF9AE}" pid="6" name="_ExtendedDescription">
    <vt:lpwstr/>
  </property>
  <property fmtid="{D5CDD505-2E9C-101B-9397-08002B2CF9AE}" pid="7" name="Service Offering">
    <vt:lpwstr/>
  </property>
  <property fmtid="{D5CDD505-2E9C-101B-9397-08002B2CF9AE}" pid="8" name="Category">
    <vt:lpwstr>6;#Case Study|8faa0ad1-25f0-4f56-8e38-f60e20c455d6</vt:lpwstr>
  </property>
  <property fmtid="{D5CDD505-2E9C-101B-9397-08002B2CF9AE}" pid="9" name="Business_x0020_Unit">
    <vt:lpwstr/>
  </property>
  <property fmtid="{D5CDD505-2E9C-101B-9397-08002B2CF9AE}" pid="10" name="Order">
    <vt:r8>75300</vt:r8>
  </property>
  <property fmtid="{D5CDD505-2E9C-101B-9397-08002B2CF9AE}" pid="11" name="SO">
    <vt:lpwstr>25;#</vt:lpwstr>
  </property>
  <property fmtid="{D5CDD505-2E9C-101B-9397-08002B2CF9AE}" pid="12" name="xd_Signature">
    <vt:bool>false</vt:bool>
  </property>
  <property fmtid="{D5CDD505-2E9C-101B-9397-08002B2CF9AE}" pid="13" name="SharedWithUsers">
    <vt:lpwstr>686;#Mehrad Moeini</vt:lpwstr>
  </property>
  <property fmtid="{D5CDD505-2E9C-101B-9397-08002B2CF9AE}" pid="14" name="xd_ProgID">
    <vt:lpwstr/>
  </property>
  <property fmtid="{D5CDD505-2E9C-101B-9397-08002B2CF9AE}" pid="15" name="_SourceUrl">
    <vt:lpwstr/>
  </property>
  <property fmtid="{D5CDD505-2E9C-101B-9397-08002B2CF9AE}" pid="16" name="_SharedFileIndex">
    <vt:lpwstr/>
  </property>
  <property fmtid="{D5CDD505-2E9C-101B-9397-08002B2CF9AE}" pid="17" name="ComplianceAssetId">
    <vt:lpwstr/>
  </property>
  <property fmtid="{D5CDD505-2E9C-101B-9397-08002B2CF9AE}" pid="18" name="TemplateUrl">
    <vt:lpwstr/>
  </property>
  <property fmtid="{D5CDD505-2E9C-101B-9397-08002B2CF9AE}" pid="19" name="TriggerFlowInfo">
    <vt:lpwstr/>
  </property>
</Properties>
</file>